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5.png"/><Relationship Id="rId7" Type="http://schemas.openxmlformats.org/officeDocument/2006/relationships/image" Target="../media/image17.png"/><Relationship Id="rId8"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 Id="rId4" Type="http://schemas.openxmlformats.org/officeDocument/2006/relationships/image" Target="../media/image39.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